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6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5FCA9DD-7790-499F-9321-717469894FB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10F4EB8-CF48-47AF-A2B6-0A06B51598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696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496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4960" y="2298276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440" y="11558520"/>
            <a:ext cx="27246960" cy="217393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440" y="11558520"/>
            <a:ext cx="27246960" cy="21739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6960" cy="24825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4960" y="10015920"/>
            <a:ext cx="1329624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6600" cy="331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4960" y="10015920"/>
            <a:ext cx="1329624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24825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496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4960" y="2298276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4960" y="10015920"/>
            <a:ext cx="1329624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696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600" cy="714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24825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6840" y="12919680"/>
            <a:ext cx="13257720" cy="56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FCN for Semantic 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FCN32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Compared to high-spec DNN : DeepLab, 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Pre-experiment training using Cityscape dataset. Simplified segment classes : road and non-road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246680" y="1326600"/>
            <a:ext cx="27306720" cy="16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Road Segmentation for 1/8 Car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Eirik Fagerhaug, Novian Habibie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536840" y="5381640"/>
            <a:ext cx="13254120" cy="562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Detect the road in input images using semantic 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Scaled-down Deep Neural Network to fit in limited resources (race car model)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annotated ground truth of simulation track semi-automatically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3680" cy="132120"/>
          </a:xfrm>
          <a:prstGeom prst="rect">
            <a:avLst/>
          </a:prstGeom>
          <a:ln>
            <a:noFill/>
          </a:ln>
        </p:spPr>
      </p:pic>
      <p:sp>
        <p:nvSpPr>
          <p:cNvPr id="45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7720" cy="45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Environment Representation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Remote-controlled 1/8 car model (manual driving)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Input as sequence of images from Basler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Hand-assembled car track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Using motion capture system as position tracking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8"/>
          <p:cNvSpPr/>
          <p:nvPr/>
        </p:nvSpPr>
        <p:spPr>
          <a:xfrm>
            <a:off x="1536840" y="24435720"/>
            <a:ext cx="13257720" cy="77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Semi-automatic dataset generation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Car track map as set of polygons, captured manually using marker wand. Interpolated to get smoother polygons. Refined by hand.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Record (undistorted) raw image from with calibrated camera and pose of car from MoCap system as ROS bagfile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Create label images by backproject seen polygons in camera field-of-view w.r.t pose of car to 2D images.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Provide two types of label image: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1. 1-class: only road (green) and non-road (black)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2. 3-class: current lane (blue), intersection(green),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	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other lane(red)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9"/>
          <p:cNvSpPr/>
          <p:nvPr/>
        </p:nvSpPr>
        <p:spPr>
          <a:xfrm>
            <a:off x="15401160" y="24435720"/>
            <a:ext cx="13257720" cy="56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8698 set of data (raw image, 1-l, 3-label) from 6240.890 seconds of ROS bagfile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Live ground truth visualization (label image &amp; seen polygons)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Fast road segmentation using scaled-down FCN32 (xx second per image)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6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High-spec DNNs have better results, but slower segmentation speed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10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024560" y="18074880"/>
            <a:ext cx="7086240" cy="5292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7500600" y="18013680"/>
            <a:ext cx="7223400" cy="53942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15891480" y="18824760"/>
            <a:ext cx="5413320" cy="405972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5"/>
          <a:stretch/>
        </p:blipFill>
        <p:spPr>
          <a:xfrm>
            <a:off x="15910560" y="31181040"/>
            <a:ext cx="6812640" cy="401292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6"/>
          <a:stretch/>
        </p:blipFill>
        <p:spPr>
          <a:xfrm>
            <a:off x="2559600" y="34283880"/>
            <a:ext cx="7315200" cy="56368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7"/>
          <a:stretch/>
        </p:blipFill>
        <p:spPr>
          <a:xfrm>
            <a:off x="10423440" y="36210240"/>
            <a:ext cx="3317760" cy="178596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8"/>
          <a:stretch/>
        </p:blipFill>
        <p:spPr>
          <a:xfrm>
            <a:off x="10396800" y="38130480"/>
            <a:ext cx="3318480" cy="178596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9"/>
          <a:stretch/>
        </p:blipFill>
        <p:spPr>
          <a:xfrm>
            <a:off x="10419840" y="34295760"/>
            <a:ext cx="3295440" cy="177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17739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2018-07-18T10:02:20Z</dcterms:modified>
  <cp:revision>719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